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50505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F2D6"/>
          </a:solidFill>
        </a:fill>
      </a:tcStyle>
    </a:wholeTbl>
    <a:band2H>
      <a:tcTxStyle b="def" i="def"/>
      <a:tcStyle>
        <a:tcBdr/>
        <a:fill>
          <a:solidFill>
            <a:srgbClr val="FDF9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050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solidFill>
            <a:srgbClr val="050505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solidFill>
            <a:srgbClr val="050505">
              <a:alpha val="20000"/>
            </a:srgbClr>
          </a:solidFill>
        </a:fill>
      </a:tcStyle>
    </a:firstCol>
    <a:lastRow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50800" cap="flat">
              <a:solidFill>
                <a:srgbClr val="050505"/>
              </a:solidFill>
              <a:prstDash val="solid"/>
              <a:round/>
            </a:ln>
          </a:top>
          <a:bottom>
            <a:ln w="127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50505"/>
        </a:fontRef>
        <a:srgbClr val="050505"/>
      </a:tcTxStyle>
      <a:tcStyle>
        <a:tcBdr>
          <a:left>
            <a:ln w="12700" cap="flat">
              <a:solidFill>
                <a:srgbClr val="050505"/>
              </a:solidFill>
              <a:prstDash val="solid"/>
              <a:round/>
            </a:ln>
          </a:left>
          <a:right>
            <a:ln w="12700" cap="flat">
              <a:solidFill>
                <a:srgbClr val="050505"/>
              </a:solidFill>
              <a:prstDash val="solid"/>
              <a:round/>
            </a:ln>
          </a:right>
          <a:top>
            <a:ln w="12700" cap="flat">
              <a:solidFill>
                <a:srgbClr val="050505"/>
              </a:solidFill>
              <a:prstDash val="solid"/>
              <a:round/>
            </a:ln>
          </a:top>
          <a:bottom>
            <a:ln w="25400" cap="flat">
              <a:solidFill>
                <a:srgbClr val="050505"/>
              </a:solidFill>
              <a:prstDash val="solid"/>
              <a:round/>
            </a:ln>
          </a:bottom>
          <a:insideH>
            <a:ln w="12700" cap="flat">
              <a:solidFill>
                <a:srgbClr val="050505"/>
              </a:solidFill>
              <a:prstDash val="solid"/>
              <a:round/>
            </a:ln>
          </a:insideH>
          <a:insideV>
            <a:ln w="12700" cap="flat">
              <a:solidFill>
                <a:srgbClr val="05050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1pPr>
    <a:lvl2pPr indent="2286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2pPr>
    <a:lvl3pPr indent="4572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3pPr>
    <a:lvl4pPr indent="6858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4pPr>
    <a:lvl5pPr indent="9144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5pPr>
    <a:lvl6pPr indent="11430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6pPr>
    <a:lvl7pPr indent="13716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7pPr>
    <a:lvl8pPr indent="16002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8pPr>
    <a:lvl9pPr indent="1828800" latinLnBrk="0">
      <a:defRPr b="1" sz="1200">
        <a:solidFill>
          <a:srgbClr val="050505"/>
        </a:solidFill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1_Titelfolie">
    <p:bg>
      <p:bgPr>
        <a:solidFill>
          <a:srgbClr val="2C648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-12701"/>
            <a:ext cx="12192000" cy="1644970"/>
          </a:xfrm>
          <a:prstGeom prst="rect">
            <a:avLst/>
          </a:prstGeom>
          <a:solidFill>
            <a:srgbClr val="FFFFFF"/>
          </a:solidFill>
          <a:ln w="10795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1524000" y="1737200"/>
            <a:ext cx="9144000" cy="2387602"/>
          </a:xfrm>
          <a:prstGeom prst="rect">
            <a:avLst/>
          </a:prstGeom>
          <a:effectLst>
            <a:outerShdw sx="100000" sy="100000" kx="0" ky="0" algn="b" rotWithShape="0" blurRad="101600" dist="25400" dir="5400000">
              <a:srgbClr val="000000">
                <a:alpha val="75000"/>
              </a:srgbClr>
            </a:outerShdw>
          </a:effectLst>
        </p:spPr>
        <p:txBody>
          <a:bodyPr anchor="b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1524000" y="42243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21183" y="-35514"/>
            <a:ext cx="3570817" cy="1667782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037" y="6255251"/>
            <a:ext cx="1139467" cy="53219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600" u="none">
          <a:ln>
            <a:noFill/>
          </a:ln>
          <a:solidFill>
            <a:srgbClr val="2C6484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EF6230"/>
        </a:buClr>
        <a:buSzPct val="100000"/>
        <a:buFont typeface="Arial"/>
        <a:buChar char="•"/>
        <a:tabLst/>
        <a:defRPr b="1" baseline="0" cap="none" i="0" spc="0" strike="noStrike" sz="2800" u="none">
          <a:ln>
            <a:noFill/>
          </a:ln>
          <a:solidFill>
            <a:srgbClr val="050505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43"/>
          <p:cNvSpPr txBox="1"/>
          <p:nvPr>
            <p:ph type="ctrTitle"/>
          </p:nvPr>
        </p:nvSpPr>
        <p:spPr>
          <a:xfrm>
            <a:off x="1524000" y="1737200"/>
            <a:ext cx="9144000" cy="2387602"/>
          </a:xfrm>
          <a:prstGeom prst="rect">
            <a:avLst/>
          </a:prstGeom>
        </p:spPr>
        <p:txBody>
          <a:bodyPr/>
          <a:lstStyle/>
          <a:p>
            <a:pPr/>
            <a:r>
              <a:t>TITLE</a:t>
            </a:r>
          </a:p>
        </p:txBody>
      </p:sp>
      <p:sp>
        <p:nvSpPr>
          <p:cNvPr id="35" name="Shape 44"/>
          <p:cNvSpPr txBox="1"/>
          <p:nvPr>
            <p:ph type="subTitle" sz="quarter" idx="1"/>
          </p:nvPr>
        </p:nvSpPr>
        <p:spPr>
          <a:xfrm>
            <a:off x="1524000" y="4224337"/>
            <a:ext cx="9144000" cy="1655764"/>
          </a:xfrm>
          <a:prstGeom prst="rect">
            <a:avLst/>
          </a:prstGeom>
          <a:effectLst>
            <a:outerShdw sx="100000" sy="100000" kx="0" ky="0" algn="b" rotWithShape="0" blurRad="101600" dist="25400" dir="5400000">
              <a:srgbClr val="000000">
                <a:alpha val="75000"/>
              </a:srgbClr>
            </a:outerShdw>
          </a:effectLst>
        </p:spPr>
        <p:txBody>
          <a:bodyPr/>
          <a:lstStyle/>
          <a:p>
            <a:pPr/>
            <a:r>
              <a:t>Authors</a:t>
            </a:r>
          </a:p>
          <a:p>
            <a:pPr/>
            <a:r>
              <a:t>Affiliations</a:t>
            </a:r>
          </a:p>
          <a:p>
            <a:pPr/>
            <a:r>
              <a:t>Journal/Conference Paper</a:t>
            </a:r>
          </a:p>
        </p:txBody>
      </p:sp>
      <p:sp>
        <p:nvSpPr>
          <p:cNvPr id="36" name="TextBox 4"/>
          <p:cNvSpPr txBox="1"/>
          <p:nvPr/>
        </p:nvSpPr>
        <p:spPr>
          <a:xfrm>
            <a:off x="165100" y="138746"/>
            <a:ext cx="3721100" cy="56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/>
            </a:lvl1pPr>
          </a:lstStyle>
          <a:p>
            <a:pPr/>
            <a:r>
              <a:t>Paper Session: XX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1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2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6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9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0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3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Note that a 15 minute presentation should probably only have 15 slides</a:t>
            </a:r>
          </a:p>
        </p:txBody>
      </p:sp>
      <p:sp>
        <p:nvSpPr>
          <p:cNvPr id="84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Thanks.. </a:t>
            </a:r>
          </a:p>
        </p:txBody>
      </p:sp>
      <p:sp>
        <p:nvSpPr>
          <p:cNvPr id="87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8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Take-home message (last slide)</a:t>
            </a:r>
          </a:p>
        </p:txBody>
      </p:sp>
      <p:sp>
        <p:nvSpPr>
          <p:cNvPr id="91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Problem &amp; Motivation</a:t>
            </a:r>
          </a:p>
        </p:txBody>
      </p:sp>
      <p:sp>
        <p:nvSpPr>
          <p:cNvPr id="39" name="Tex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Related Research Results</a:t>
            </a:r>
          </a:p>
        </p:txBody>
      </p:sp>
      <p:sp>
        <p:nvSpPr>
          <p:cNvPr id="43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4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ovel Res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Novel Results</a:t>
            </a:r>
          </a:p>
        </p:txBody>
      </p:sp>
      <p:sp>
        <p:nvSpPr>
          <p:cNvPr id="47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</a:t>
            </a:r>
          </a:p>
        </p:txBody>
      </p:sp>
      <p:sp>
        <p:nvSpPr>
          <p:cNvPr id="51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Method</a:t>
            </a:r>
          </a:p>
        </p:txBody>
      </p:sp>
      <p:sp>
        <p:nvSpPr>
          <p:cNvPr id="55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6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Even more method</a:t>
            </a:r>
          </a:p>
        </p:txBody>
      </p:sp>
      <p:sp>
        <p:nvSpPr>
          <p:cNvPr id="59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0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Images/Demonstrations</a:t>
            </a:r>
          </a:p>
        </p:txBody>
      </p:sp>
      <p:sp>
        <p:nvSpPr>
          <p:cNvPr id="63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Illustrations</a:t>
            </a:r>
          </a:p>
        </p:txBody>
      </p:sp>
      <p:sp>
        <p:nvSpPr>
          <p:cNvPr id="67" name="Tex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8" name="Slide Number"/>
          <p:cNvSpPr txBox="1"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50505"/>
      </a:dk1>
      <a:lt1>
        <a:srgbClr val="FFFFFF"/>
      </a:lt1>
      <a:dk2>
        <a:srgbClr val="A7A7A7"/>
      </a:dk2>
      <a:lt2>
        <a:srgbClr val="535353"/>
      </a:lt2>
      <a:accent1>
        <a:srgbClr val="F5DE7D"/>
      </a:accent1>
      <a:accent2>
        <a:srgbClr val="FCD4C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50505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