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7" r:id="rId2"/>
    <p:sldId id="265" r:id="rId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990000"/>
    <a:srgbClr val="7E0000"/>
    <a:srgbClr val="991B1E"/>
    <a:srgbClr val="EB1923"/>
    <a:srgbClr val="944910"/>
    <a:srgbClr val="E5B514"/>
    <a:srgbClr val="B36911"/>
    <a:srgbClr val="A15410"/>
    <a:srgbClr val="5612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107" autoAdjust="0"/>
    <p:restoredTop sz="94660"/>
  </p:normalViewPr>
  <p:slideViewPr>
    <p:cSldViewPr snapToGrid="0" snapToObjects="1">
      <p:cViewPr varScale="1">
        <p:scale>
          <a:sx n="151" d="100"/>
          <a:sy n="151" d="100"/>
        </p:scale>
        <p:origin x="144" y="35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100" d="100"/>
          <a:sy n="100" d="100"/>
        </p:scale>
        <p:origin x="355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B8D8A7-10A0-48E8-8EDD-3EE2676D9962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923D01-7DB9-4501-A4DF-7D7F24853C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612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644606-6505-4EA4-892A-FF32591D9A90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B48E42-7FE2-4958-A976-DC6822C53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675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32560"/>
            <a:ext cx="7772400" cy="1869440"/>
          </a:xfrm>
          <a:effectLst/>
        </p:spPr>
        <p:txBody>
          <a:bodyPr anchor="b">
            <a:noAutofit/>
          </a:bodyPr>
          <a:lstStyle>
            <a:lvl1pPr>
              <a:defRPr sz="6000" b="1">
                <a:solidFill>
                  <a:srgbClr val="FFCC00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18510"/>
            <a:ext cx="7772400" cy="1543050"/>
          </a:xfrm>
        </p:spPr>
        <p:txBody>
          <a:bodyPr>
            <a:norm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/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795" t="11141" r="4932" b="64639"/>
          <a:stretch/>
        </p:blipFill>
        <p:spPr>
          <a:xfrm>
            <a:off x="1" y="0"/>
            <a:ext cx="9144000" cy="116205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00" y="50800"/>
            <a:ext cx="1351600" cy="1046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8547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4400" b="1">
                <a:solidFill>
                  <a:srgbClr val="FFCC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1400"/>
            <a:ext cx="8229600" cy="3553223"/>
          </a:xfrm>
        </p:spPr>
        <p:txBody>
          <a:bodyPr>
            <a:normAutofit/>
          </a:bodyPr>
          <a:lstStyle>
            <a:lvl1pPr>
              <a:buClr>
                <a:srgbClr val="FFCC00"/>
              </a:buCl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5926F38-9796-0A42-8E68-9BC17C3D18B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03" y="4801617"/>
            <a:ext cx="1977789" cy="256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7722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60259"/>
            <a:ext cx="8229600" cy="7415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36320"/>
            <a:ext cx="8229600" cy="35583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49879037-7FDC-7345-9344-7774F5BF4EE1}" type="datetimeFigureOut">
              <a:rPr lang="en-US" smtClean="0"/>
              <a:pPr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95926F38-9796-0A42-8E68-9BC17C3D18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4230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rgbClr val="FFCC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FFCC00"/>
        </a:buClr>
        <a:buFont typeface="Arial"/>
        <a:buChar char="•"/>
        <a:defRPr sz="2800" kern="1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FFCC00"/>
        </a:buClr>
        <a:buFont typeface="Arial"/>
        <a:buChar char="–"/>
        <a:defRPr sz="2400" kern="12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FFCC00"/>
        </a:buClr>
        <a:buFont typeface="Arial"/>
        <a:buChar char="•"/>
        <a:defRPr sz="2000" kern="12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FFCC00"/>
        </a:buClr>
        <a:buFont typeface="Arial"/>
        <a:buChar char="–"/>
        <a:defRPr sz="1800" kern="12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FFCC00"/>
        </a:buClr>
        <a:buFont typeface="Arial"/>
        <a:buChar char="»"/>
        <a:defRPr sz="18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Author List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14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Bullet</a:t>
            </a:r>
          </a:p>
          <a:p>
            <a:r>
              <a:rPr lang="en-US" dirty="0" smtClean="0"/>
              <a:t>Bullet</a:t>
            </a:r>
          </a:p>
          <a:p>
            <a:r>
              <a:rPr lang="en-US" dirty="0" smtClean="0"/>
              <a:t>Bullet</a:t>
            </a:r>
          </a:p>
        </p:txBody>
      </p:sp>
    </p:spTree>
    <p:extLst>
      <p:ext uri="{BB962C8B-B14F-4D97-AF65-F5344CB8AC3E}">
        <p14:creationId xmlns:p14="http://schemas.microsoft.com/office/powerpoint/2010/main" val="33782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8</Words>
  <Application>Microsoft Office PowerPoint</Application>
  <PresentationFormat>On-screen Show (16:9)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Presentation Title</vt:lpstr>
      <vt:lpstr>Header</vt:lpstr>
    </vt:vector>
  </TitlesOfParts>
  <Company>USC 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Deck Title</dc:title>
  <dc:creator>David Krum</dc:creator>
  <cp:lastModifiedBy>Evan Rosenberg</cp:lastModifiedBy>
  <cp:revision>39</cp:revision>
  <dcterms:created xsi:type="dcterms:W3CDTF">2017-02-23T23:10:43Z</dcterms:created>
  <dcterms:modified xsi:type="dcterms:W3CDTF">2017-03-01T19:33:02Z</dcterms:modified>
</cp:coreProperties>
</file>