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59" r:id="rId7"/>
    <p:sldId id="260" r:id="rId8"/>
    <p:sldId id="261" r:id="rId9"/>
    <p:sldId id="264" r:id="rId10"/>
    <p:sldId id="265" r:id="rId11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5" userDrawn="1">
          <p15:clr>
            <a:srgbClr val="A4A3A4"/>
          </p15:clr>
        </p15:guide>
        <p15:guide id="2" pos="95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BE"/>
    <a:srgbClr val="C41879"/>
    <a:srgbClr val="0E549B"/>
    <a:srgbClr val="126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4576"/>
  </p:normalViewPr>
  <p:slideViewPr>
    <p:cSldViewPr snapToGrid="0" showGuides="1">
      <p:cViewPr varScale="1">
        <p:scale>
          <a:sx n="17" d="100"/>
          <a:sy n="17" d="100"/>
        </p:scale>
        <p:origin x="2184" y="168"/>
      </p:cViewPr>
      <p:guideLst>
        <p:guide orient="horz" pos="13485"/>
        <p:guide pos="95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38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3D882B-D38E-827E-37DA-EA39670737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52167-26E0-EDC8-80CF-86EA91AC00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B558E-19AF-4C4F-B204-E033384A98D3}" type="datetimeFigureOut">
              <a:rPr lang="en-CN" smtClean="0"/>
              <a:t>01/19/2024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00264-E85C-6E45-72CE-737F848191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2FCBC-73DF-FC98-55FA-F02F71DE42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BE517-073D-134B-9DF5-F8A8E980017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8635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11B11-A111-A240-8F02-3EA9ECD67215}" type="datetimeFigureOut">
              <a:rPr lang="en-CN" smtClean="0"/>
              <a:t>01/19/2024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4D384-EE25-4640-8C09-8F38BB7C049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253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1pPr>
    <a:lvl2pPr marL="1509243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2pPr>
    <a:lvl3pPr marL="3018486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3pPr>
    <a:lvl4pPr marL="4527728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4pPr>
    <a:lvl5pPr marL="6036966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5pPr>
    <a:lvl6pPr marL="7546208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6pPr>
    <a:lvl7pPr marL="9055451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7pPr>
    <a:lvl8pPr marL="10564688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8pPr>
    <a:lvl9pPr marL="12073931" algn="l" defTabSz="3018486" rtl="0" eaLnBrk="1" latinLnBrk="0" hangingPunct="1">
      <a:defRPr sz="39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1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9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72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10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93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78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8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1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81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E1DD-C589-44A4-B774-5C71ED73821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ABD39-FC04-44CC-B893-29BE6501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" y="3501"/>
            <a:ext cx="30232693" cy="427408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326019"/>
            <a:ext cx="26112371" cy="5808545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737170" y="38934760"/>
            <a:ext cx="21023139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endParaRPr lang="en-US" sz="5400" dirty="0"/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09" y="39496687"/>
            <a:ext cx="777773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rgbClr val="050505"/>
                </a:solidFill>
                <a:sym typeface="Calibri"/>
              </a:rPr>
              <a:t>ID: #Poster</a:t>
            </a:r>
            <a:endParaRPr lang="es-CO" sz="5400" b="1" dirty="0">
              <a:solidFill>
                <a:srgbClr val="050505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20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" y="7803"/>
            <a:ext cx="30226606" cy="4273228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9377"/>
            <a:ext cx="16115139" cy="8353103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8412480"/>
            <a:ext cx="12866966" cy="2880360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8412480"/>
            <a:ext cx="12866966" cy="2880360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1097280" y="39403997"/>
            <a:ext cx="20663029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10" y="39965924"/>
            <a:ext cx="741762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chemeClr val="bg1"/>
                </a:solidFill>
                <a:sym typeface="Calibri"/>
              </a:rPr>
              <a:t>ID: #Poster</a:t>
            </a:r>
            <a:endParaRPr lang="es-CO" sz="5400" b="1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3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" y="7803"/>
            <a:ext cx="30226606" cy="4273228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9377"/>
            <a:ext cx="16115139" cy="8353103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chemeClr val="bg1"/>
                </a:solidFill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8412480"/>
            <a:ext cx="12866966" cy="2400300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8412480"/>
            <a:ext cx="12866966" cy="2400300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1097280" y="39403997"/>
            <a:ext cx="20663030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r>
              <a:rPr lang="es-ES_tradnl" sz="5400" i="1" dirty="0">
                <a:solidFill>
                  <a:schemeClr val="bg1"/>
                </a:solidFill>
              </a:rPr>
              <a:t>, </a:t>
            </a:r>
            <a:r>
              <a:rPr lang="es-ES_tradnl" sz="5400" i="1" dirty="0" err="1">
                <a:solidFill>
                  <a:schemeClr val="bg1"/>
                </a:solidFill>
              </a:rPr>
              <a:t>First</a:t>
            </a:r>
            <a:r>
              <a:rPr lang="es-ES_tradnl" sz="5400" i="1" dirty="0">
                <a:solidFill>
                  <a:schemeClr val="bg1"/>
                </a:solidFill>
              </a:rPr>
              <a:t> and </a:t>
            </a:r>
            <a:r>
              <a:rPr lang="es-ES_tradnl" sz="5400" i="1" dirty="0" err="1">
                <a:solidFill>
                  <a:schemeClr val="bg1"/>
                </a:solidFill>
              </a:rPr>
              <a:t>Last</a:t>
            </a:r>
            <a:r>
              <a:rPr lang="es-ES_tradnl" sz="5400" i="1" dirty="0">
                <a:solidFill>
                  <a:schemeClr val="bg1"/>
                </a:solidFill>
              </a:rPr>
              <a:t> </a:t>
            </a:r>
            <a:r>
              <a:rPr lang="es-ES_tradnl" sz="5400" i="1" dirty="0" err="1">
                <a:solidFill>
                  <a:schemeClr val="bg1"/>
                </a:solidFill>
              </a:rPr>
              <a:t>Name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10" y="39965924"/>
            <a:ext cx="741762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chemeClr val="bg1"/>
                </a:solidFill>
                <a:sym typeface="Calibri"/>
              </a:rPr>
              <a:t>ID: #Poster</a:t>
            </a:r>
            <a:endParaRPr lang="es-CO" sz="5400" b="1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07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" y="3501"/>
            <a:ext cx="30232693" cy="427408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326019"/>
            <a:ext cx="26112371" cy="5808545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737170" y="38934760"/>
            <a:ext cx="21023139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endParaRPr lang="en-US" sz="5400" dirty="0"/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09" y="39496687"/>
            <a:ext cx="777773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rgbClr val="050505"/>
                </a:solidFill>
                <a:sym typeface="Calibri"/>
              </a:rPr>
              <a:t>ID: #Poster</a:t>
            </a:r>
            <a:endParaRPr lang="es-CO" sz="5400" b="1" dirty="0">
              <a:solidFill>
                <a:srgbClr val="050505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29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" y="3501"/>
            <a:ext cx="30232692" cy="427408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9379"/>
            <a:ext cx="12091779" cy="9861861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9921240"/>
            <a:ext cx="12866966" cy="2825496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9921240"/>
            <a:ext cx="12866966" cy="28254960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737170" y="38934760"/>
            <a:ext cx="21023139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endParaRPr lang="en-US" sz="5400" dirty="0"/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09" y="39496687"/>
            <a:ext cx="777773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rgbClr val="050505"/>
                </a:solidFill>
                <a:sym typeface="Calibri"/>
              </a:rPr>
              <a:t>ID: #Poster</a:t>
            </a:r>
            <a:endParaRPr lang="es-CO" sz="5400" b="1" dirty="0">
              <a:solidFill>
                <a:srgbClr val="050505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67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" y="3501"/>
            <a:ext cx="30232692" cy="427408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01" y="6909804"/>
            <a:ext cx="26112371" cy="5808545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2718349"/>
            <a:ext cx="12866966" cy="22314602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2718349"/>
            <a:ext cx="12866966" cy="22714652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244711" y="40277465"/>
            <a:ext cx="19872089" cy="29905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Name, </a:t>
            </a: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Name, </a:t>
            </a: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Name, </a:t>
            </a: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Name, </a:t>
            </a: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Name, </a:t>
            </a:r>
            <a:r>
              <a:rPr lang="es-ES_tradnl" sz="5400" b="1" i="1" dirty="0" err="1">
                <a:solidFill>
                  <a:schemeClr val="bg1"/>
                </a:solidFill>
              </a:rPr>
              <a:t>First</a:t>
            </a:r>
            <a:r>
              <a:rPr lang="es-ES_tradnl" sz="5400" b="1" i="1" dirty="0">
                <a:solidFill>
                  <a:schemeClr val="bg1"/>
                </a:solidFill>
              </a:rPr>
              <a:t> and </a:t>
            </a:r>
            <a:r>
              <a:rPr lang="es-ES_tradnl" sz="5400" b="1" i="1" dirty="0" err="1">
                <a:solidFill>
                  <a:schemeClr val="bg1"/>
                </a:solidFill>
              </a:rPr>
              <a:t>Last</a:t>
            </a:r>
            <a:r>
              <a:rPr lang="es-ES_tradnl" sz="5400" b="1" i="1" dirty="0">
                <a:solidFill>
                  <a:schemeClr val="bg1"/>
                </a:solidFill>
              </a:rPr>
              <a:t> Name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09" y="39496687"/>
            <a:ext cx="777773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rgbClr val="050505"/>
                </a:solidFill>
                <a:sym typeface="Calibri"/>
              </a:rPr>
              <a:t>ID: #Poster</a:t>
            </a:r>
            <a:endParaRPr lang="es-CO" sz="5400" b="1" dirty="0">
              <a:solidFill>
                <a:srgbClr val="050505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83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CFAEC5-E9C9-FA67-362D-ED8B093B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" y="3501"/>
            <a:ext cx="30232692" cy="427408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BDE6B-0466-F777-06A1-48036E8A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5326019"/>
            <a:ext cx="26112371" cy="5808545"/>
          </a:xfrm>
        </p:spPr>
        <p:txBody>
          <a:bodyPr>
            <a:noAutofit/>
          </a:bodyPr>
          <a:lstStyle/>
          <a:p>
            <a:r>
              <a:rPr lang="en-US" sz="10000" b="1" dirty="0">
                <a:latin typeface="+mn-lt"/>
              </a:rPr>
              <a:t>A Very Long Title A Very Long Title A Very Long Title A Very Long Title A Very Long Title A Very Long Title</a:t>
            </a:r>
            <a:endParaRPr lang="en-CN" sz="10000" b="1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86494A-D5A6-572E-695E-71D4B175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0F81019-7C96-7B9B-264B-4FEF48783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1134564"/>
            <a:ext cx="12866966" cy="27041636"/>
          </a:xfrm>
        </p:spPr>
        <p:txBody>
          <a:bodyPr>
            <a:normAutofit/>
          </a:bodyPr>
          <a:lstStyle/>
          <a:p>
            <a:r>
              <a:rPr lang="en-US" sz="5400" dirty="0"/>
              <a:t>Motivation</a:t>
            </a:r>
          </a:p>
          <a:p>
            <a:r>
              <a:rPr lang="en-US" sz="5400" dirty="0"/>
              <a:t>Methods</a:t>
            </a:r>
          </a:p>
          <a:p>
            <a:pPr lvl="1"/>
            <a:r>
              <a:rPr lang="en-US" sz="5400" dirty="0"/>
              <a:t>Algorithms</a:t>
            </a:r>
          </a:p>
          <a:p>
            <a:r>
              <a:rPr lang="en-US" sz="5400" dirty="0"/>
              <a:t>Results</a:t>
            </a:r>
          </a:p>
          <a:p>
            <a:pPr lvl="1"/>
            <a:r>
              <a:rPr lang="en-US" sz="5400" dirty="0"/>
              <a:t>Performance</a:t>
            </a:r>
          </a:p>
          <a:p>
            <a:pPr lvl="1"/>
            <a:endParaRPr lang="en-US" sz="5400" dirty="0"/>
          </a:p>
          <a:p>
            <a:endParaRPr lang="en-CN" sz="5400" dirty="0"/>
          </a:p>
          <a:p>
            <a:endParaRPr lang="en-CN" sz="5400" dirty="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EFB8C9F5-7B41-BD03-AF7A-BFD74889FEE4}"/>
              </a:ext>
            </a:extLst>
          </p:cNvPr>
          <p:cNvSpPr txBox="1">
            <a:spLocks/>
          </p:cNvSpPr>
          <p:nvPr/>
        </p:nvSpPr>
        <p:spPr>
          <a:xfrm>
            <a:off x="2081421" y="30907467"/>
            <a:ext cx="21023139" cy="1523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42925" marR="0" indent="-265113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808038" marR="0" indent="-222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81125" marR="0" indent="-3079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743075" marR="0" indent="-3206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6230"/>
              </a:buClr>
              <a:buSzPct val="100000"/>
              <a:buFont typeface="Arial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rgbClr val="050505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r>
              <a:rPr lang="es-ES_tradnl" sz="5400" i="1" dirty="0"/>
              <a:t>, </a:t>
            </a:r>
            <a:r>
              <a:rPr lang="es-ES_tradnl" sz="5400" i="1" dirty="0" err="1"/>
              <a:t>First</a:t>
            </a:r>
            <a:r>
              <a:rPr lang="es-ES_tradnl" sz="5400" i="1" dirty="0"/>
              <a:t> and </a:t>
            </a:r>
            <a:r>
              <a:rPr lang="es-ES_tradnl" sz="5400" i="1" dirty="0" err="1"/>
              <a:t>Last</a:t>
            </a:r>
            <a:r>
              <a:rPr lang="es-ES_tradnl" sz="5400" i="1" dirty="0"/>
              <a:t> </a:t>
            </a:r>
            <a:r>
              <a:rPr lang="es-ES_tradnl" sz="5400" i="1" dirty="0" err="1"/>
              <a:t>Name</a:t>
            </a:r>
            <a:endParaRPr lang="en-US" sz="5400" dirty="0"/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6FBCDD99-3129-E73C-C3BE-756365D9C3FB}"/>
              </a:ext>
            </a:extLst>
          </p:cNvPr>
          <p:cNvSpPr txBox="1"/>
          <p:nvPr/>
        </p:nvSpPr>
        <p:spPr>
          <a:xfrm>
            <a:off x="21760309" y="39496687"/>
            <a:ext cx="7777733" cy="961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639" tIns="64639" rIns="64639" bIns="64639" numCol="1" spcCol="38100" rtlCol="0" anchor="t">
            <a:spAutoFit/>
          </a:bodyPr>
          <a:lstStyle/>
          <a:p>
            <a:pPr algn="r" defTabSz="1292779" hangingPunct="0"/>
            <a:r>
              <a:rPr lang="es-ES_tradnl" sz="5400" b="1" dirty="0">
                <a:solidFill>
                  <a:srgbClr val="050505"/>
                </a:solidFill>
                <a:sym typeface="Calibri"/>
              </a:rPr>
              <a:t>ID: #Poster</a:t>
            </a:r>
            <a:endParaRPr lang="es-CO" sz="5400" b="1" dirty="0">
              <a:solidFill>
                <a:srgbClr val="050505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837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85868BE0BE404D96B3355A32DCBFA7" ma:contentTypeVersion="12" ma:contentTypeDescription="Create a new document." ma:contentTypeScope="" ma:versionID="c7c6ad0a15a8dbe64943973645e80af2">
  <xsd:schema xmlns:xsd="http://www.w3.org/2001/XMLSchema" xmlns:xs="http://www.w3.org/2001/XMLSchema" xmlns:p="http://schemas.microsoft.com/office/2006/metadata/properties" xmlns:ns2="186ac309-00a3-45b0-8335-d4f8ef684c86" xmlns:ns3="a3ae7234-4236-458e-8f83-7fa411cc1596" targetNamespace="http://schemas.microsoft.com/office/2006/metadata/properties" ma:root="true" ma:fieldsID="45d4120361ea4f1be232a1ea8087b314" ns2:_="" ns3:_="">
    <xsd:import namespace="186ac309-00a3-45b0-8335-d4f8ef684c86"/>
    <xsd:import namespace="a3ae7234-4236-458e-8f83-7fa411cc15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ac309-00a3-45b0-8335-d4f8ef684c8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d757968-b5e0-43bf-af52-13bc70651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e7234-4236-458e-8f83-7fa411cc15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7e8a2b9-485b-41ab-8d5c-7bad16fb3ec6}" ma:internalName="TaxCatchAll" ma:showField="CatchAllData" ma:web="a3ae7234-4236-458e-8f83-7fa411cc1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ae7234-4236-458e-8f83-7fa411cc1596" xsi:nil="true"/>
    <lcf76f155ced4ddcb4097134ff3c332f xmlns="186ac309-00a3-45b0-8335-d4f8ef684c8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23ACC1-F505-45E0-95CB-BCF7F4A588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AF012B-74CF-4F25-B0A5-A1DADC921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6ac309-00a3-45b0-8335-d4f8ef684c86"/>
    <ds:schemaRef ds:uri="a3ae7234-4236-458e-8f83-7fa411cc15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0C728E-F1C0-4F43-85A3-918C90A9E81D}">
  <ds:schemaRefs>
    <ds:schemaRef ds:uri="http://schemas.microsoft.com/office/2006/metadata/properties"/>
    <ds:schemaRef ds:uri="http://schemas.microsoft.com/office/infopath/2007/PartnerControls"/>
    <ds:schemaRef ds:uri="a3ae7234-4236-458e-8f83-7fa411cc1596"/>
    <ds:schemaRef ds:uri="186ac309-00a3-45b0-8335-d4f8ef684c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589</TotalTime>
  <Words>469</Words>
  <Application>Microsoft Office PowerPoint</Application>
  <PresentationFormat>Custom</PresentationFormat>
  <Paragraphs>98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  <vt:lpstr>A Very Long Title A Very Long Title A Very Long Title A Very Long Title A Very Long Title A Very Long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 zongli</dc:creator>
  <cp:lastModifiedBy>sbethel</cp:lastModifiedBy>
  <cp:revision>102</cp:revision>
  <cp:lastPrinted>2023-02-27T05:46:20Z</cp:lastPrinted>
  <dcterms:created xsi:type="dcterms:W3CDTF">2023-01-10T13:56:23Z</dcterms:created>
  <dcterms:modified xsi:type="dcterms:W3CDTF">2024-01-19T15:22:30Z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0x0101005585868BE0BE404D96B3355A32DCBFA7</vt:lpwstr>
  </property>
</Properties>
</file>